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65" r:id="rId6"/>
    <p:sldId id="305" r:id="rId7"/>
    <p:sldId id="306" r:id="rId8"/>
    <p:sldId id="307" r:id="rId9"/>
    <p:sldId id="308" r:id="rId10"/>
    <p:sldId id="309" r:id="rId11"/>
    <p:sldId id="300" r:id="rId12"/>
    <p:sldId id="302" r:id="rId13"/>
    <p:sldId id="301" r:id="rId14"/>
    <p:sldId id="304" r:id="rId15"/>
    <p:sldId id="303" r:id="rId16"/>
    <p:sldId id="272" r:id="rId17"/>
  </p:sldIdLst>
  <p:sldSz cx="12192000" cy="6858000"/>
  <p:notesSz cx="6858000" cy="9144000"/>
  <p:embeddedFontLst>
    <p:embeddedFont>
      <p:font typeface="Avenir Next LT Pro" panose="020B0504020202020204" pitchFamily="34" charset="0"/>
      <p:regular r:id="rId20"/>
      <p:bold r:id="rId21"/>
      <p:italic r:id="rId22"/>
      <p:boldItalic r:id="rId23"/>
    </p:embeddedFont>
    <p:embeddedFont>
      <p:font typeface="Speak Pro" panose="020B0504020101020102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9" autoAdjust="0"/>
  </p:normalViewPr>
  <p:slideViewPr>
    <p:cSldViewPr snapToGrid="0">
      <p:cViewPr>
        <p:scale>
          <a:sx n="75" d="100"/>
          <a:sy n="75" d="100"/>
        </p:scale>
        <p:origin x="324" y="3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4/19/2024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4/19/2024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4/19/2024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4/19/2024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4/19/2024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4/19/2024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4/19/2024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handwritinganalyst.blogspot.com/2011/04/what-does-brett-lees-signature-say_10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Train Your Batting	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Divyansh Sharma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33254C-BB95-92C9-7140-A6E241627B94}"/>
              </a:ext>
            </a:extLst>
          </p:cNvPr>
          <p:cNvSpPr/>
          <p:nvPr/>
        </p:nvSpPr>
        <p:spPr>
          <a:xfrm>
            <a:off x="-304800" y="-368300"/>
            <a:ext cx="6400800" cy="742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8CA01-0C4E-80F0-5E93-C7582C21D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Feature Engineering and Feed Forward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A07EF-2253-83DA-5332-D39A0210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2ADAE-3B03-1AA1-8274-055A3761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9B6A06A-7654-B253-9E98-E8673F3D41F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8" y="3585412"/>
            <a:ext cx="4143555" cy="692595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Popular method in literature for accurate results.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86FDFB-FF1A-EB49-A004-8464B78857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DB4A02-EEB3-5CA4-21F8-6A0BF13C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233" y="127577"/>
            <a:ext cx="3929764" cy="255345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1D55C1B-7319-20BC-3223-8CA642ABE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647807"/>
              </p:ext>
            </p:extLst>
          </p:nvPr>
        </p:nvGraphicFramePr>
        <p:xfrm>
          <a:off x="6967647" y="3469738"/>
          <a:ext cx="4254936" cy="271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468">
                  <a:extLst>
                    <a:ext uri="{9D8B030D-6E8A-4147-A177-3AD203B41FA5}">
                      <a16:colId xmlns:a16="http://schemas.microsoft.com/office/drawing/2014/main" val="841559717"/>
                    </a:ext>
                  </a:extLst>
                </a:gridCol>
                <a:gridCol w="2127468">
                  <a:extLst>
                    <a:ext uri="{9D8B030D-6E8A-4147-A177-3AD203B41FA5}">
                      <a16:colId xmlns:a16="http://schemas.microsoft.com/office/drawing/2014/main" val="3044968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05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35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05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95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050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831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050" dirty="0"/>
                        <a:t>Root Mean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Quantifying the energy of the signal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2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050" dirty="0"/>
                        <a:t>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 err="1"/>
                        <a:t>Assymetry</a:t>
                      </a:r>
                      <a:r>
                        <a:rPr lang="en-SG" sz="1050" dirty="0"/>
                        <a:t> of the signal. Indicative of specific type of motions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7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050" dirty="0"/>
                        <a:t>Spectral Skewness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Identifying frequency related patterns in the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41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050" dirty="0"/>
                        <a:t>Spectral Power in Frequency Bands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How energy is distributed among frequencies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20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13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795E-4396-FBAD-CF33-2AFC034F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Feature Generation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ED3CFB1-6439-DA10-7269-7068150F5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7203" y="2068901"/>
            <a:ext cx="2792403" cy="23360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13859-FF55-CFF0-92F4-9CD80F77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1528D-DE0B-2C74-6FF9-A881A42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3DBF1A1-FD81-9366-BFE9-A3A167C0146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SG" dirty="0"/>
              <a:t>1800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2D1492-C9CF-792B-1059-31E3163186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BB725-FC2B-8E8C-C2B4-357CF2985292}"/>
              </a:ext>
            </a:extLst>
          </p:cNvPr>
          <p:cNvSpPr/>
          <p:nvPr/>
        </p:nvSpPr>
        <p:spPr>
          <a:xfrm>
            <a:off x="7117203" y="792515"/>
            <a:ext cx="3465095" cy="10877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/>
              <a:t>Syntiant</a:t>
            </a:r>
            <a:r>
              <a:rPr lang="en-SG" dirty="0"/>
              <a:t> IMU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A0802-CE4E-5A8F-65E9-FB2FE2042BA3}"/>
              </a:ext>
            </a:extLst>
          </p:cNvPr>
          <p:cNvSpPr txBox="1"/>
          <p:nvPr/>
        </p:nvSpPr>
        <p:spPr>
          <a:xfrm>
            <a:off x="7398771" y="4593578"/>
            <a:ext cx="222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Memory Size: 200Kb.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8184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4C7E-587A-E0DD-F013-CC8CA0C3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Play Stick Cricket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FA998-24BF-056F-AC5C-BD037A302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066" y="4015989"/>
            <a:ext cx="4361941" cy="3122935"/>
          </a:xfrm>
        </p:spPr>
        <p:txBody>
          <a:bodyPr/>
          <a:lstStyle/>
          <a:p>
            <a:r>
              <a:rPr lang="en-SG" dirty="0"/>
              <a:t>Popular Cricket Game challenging the ‘reflex’ of batsman.</a:t>
            </a:r>
          </a:p>
          <a:p>
            <a:endParaRPr lang="en-SG" dirty="0"/>
          </a:p>
          <a:p>
            <a:r>
              <a:rPr lang="en-SG" dirty="0"/>
              <a:t>Aim is to replace the keyboard press with Arduino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62E40-A499-809F-F5C8-C54404EE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78986-9C53-ED7C-BA47-16EE8728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6D3C7CF-3AE7-3C50-75CF-7169377751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SG" dirty="0"/>
              <a:t>Another objective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45B079-005C-E67D-BF2D-E8DF1D4CBD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074" name="Picture 2" descr="Developer's Blog: Stick Cricket. We're back with a new Developer's Blog… |  by Stick Sports Ltd | stick.sports | Medium">
            <a:extLst>
              <a:ext uri="{FF2B5EF4-FFF2-40B4-BE49-F238E27FC236}">
                <a16:creationId xmlns:a16="http://schemas.microsoft.com/office/drawing/2014/main" id="{1D183162-1351-7FD9-0109-1638D67A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28" y="728062"/>
            <a:ext cx="5064219" cy="312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ick Cricket:Amazon.com:Appstore for Android">
            <a:extLst>
              <a:ext uri="{FF2B5EF4-FFF2-40B4-BE49-F238E27FC236}">
                <a16:creationId xmlns:a16="http://schemas.microsoft.com/office/drawing/2014/main" id="{3AA65270-F6EA-FFBD-783C-6463B9641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76" y="1911798"/>
            <a:ext cx="1709296" cy="170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4AED37-8C95-F60B-F9B9-268D45F89FAF}"/>
              </a:ext>
            </a:extLst>
          </p:cNvPr>
          <p:cNvSpPr/>
          <p:nvPr/>
        </p:nvSpPr>
        <p:spPr>
          <a:xfrm>
            <a:off x="1374304" y="4403425"/>
            <a:ext cx="3862592" cy="2058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DB71B-B24B-68B6-564F-079295692335}"/>
              </a:ext>
            </a:extLst>
          </p:cNvPr>
          <p:cNvSpPr txBox="1"/>
          <p:nvPr/>
        </p:nvSpPr>
        <p:spPr>
          <a:xfrm>
            <a:off x="587325" y="4769580"/>
            <a:ext cx="15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Marker Display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3F98D5-2046-3816-242D-5436D6808E82}"/>
              </a:ext>
            </a:extLst>
          </p:cNvPr>
          <p:cNvSpPr txBox="1"/>
          <p:nvPr/>
        </p:nvSpPr>
        <p:spPr>
          <a:xfrm>
            <a:off x="4164221" y="4631080"/>
            <a:ext cx="1995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Latest Time to play </a:t>
            </a:r>
          </a:p>
          <a:p>
            <a:pPr algn="ctr"/>
            <a:r>
              <a:rPr lang="en-SG" dirty="0"/>
              <a:t>shot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5C3C78-56D5-0C5E-22F5-8059E5F5950C}"/>
              </a:ext>
            </a:extLst>
          </p:cNvPr>
          <p:cNvSpPr txBox="1"/>
          <p:nvPr/>
        </p:nvSpPr>
        <p:spPr>
          <a:xfrm>
            <a:off x="1274921" y="397239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F36BB-20D7-3048-D62E-97847222767A}"/>
              </a:ext>
            </a:extLst>
          </p:cNvPr>
          <p:cNvSpPr txBox="1"/>
          <p:nvPr/>
        </p:nvSpPr>
        <p:spPr>
          <a:xfrm>
            <a:off x="4906615" y="397239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2.8s</a:t>
            </a:r>
          </a:p>
        </p:txBody>
      </p:sp>
    </p:spTree>
    <p:extLst>
      <p:ext uri="{BB962C8B-B14F-4D97-AF65-F5344CB8AC3E}">
        <p14:creationId xmlns:p14="http://schemas.microsoft.com/office/powerpoint/2010/main" val="74807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Important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Features that did not show any correlation with the labels are removed.</a:t>
            </a:r>
          </a:p>
          <a:p>
            <a:r>
              <a:rPr lang="en-US" dirty="0"/>
              <a:t>Th</a:t>
            </a:r>
            <a:r>
              <a:rPr lang="en-SG" dirty="0"/>
              <a:t>is reduces the computation and memory required by the model</a:t>
            </a:r>
            <a:endParaRPr lang="en-US" dirty="0"/>
          </a:p>
          <a:p>
            <a:r>
              <a:rPr lang="en-US" dirty="0"/>
              <a:t>Reduced from 1800 to 78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Full Integer Quantization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Conversion from 32bit integer to 8bit integer</a:t>
            </a:r>
          </a:p>
          <a:p>
            <a:r>
              <a:rPr lang="en-US" dirty="0"/>
              <a:t>Considerably reduced model size.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50000" t="-12000" r="-20000" b="-7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face fast bowling?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Problem Identified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3AA8D7-4BD7-E59D-4D82-3374E8DE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9"/>
            <a:ext cx="2553857" cy="472242"/>
          </a:xfrm>
        </p:spPr>
        <p:txBody>
          <a:bodyPr/>
          <a:lstStyle/>
          <a:p>
            <a:r>
              <a:rPr lang="en-SG" dirty="0"/>
              <a:t>Reaction time of 200ms</a:t>
            </a:r>
          </a:p>
        </p:txBody>
      </p:sp>
      <p:pic>
        <p:nvPicPr>
          <p:cNvPr id="1026" name="Picture 2" descr="Top 5 Fastest Delivery in Cricket History">
            <a:extLst>
              <a:ext uri="{FF2B5EF4-FFF2-40B4-BE49-F238E27FC236}">
                <a16:creationId xmlns:a16="http://schemas.microsoft.com/office/drawing/2014/main" id="{E1607D53-A920-F2DB-75D0-00EEF43C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41" y="4460748"/>
            <a:ext cx="2824701" cy="21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 it the end for cricket's bouncer? The MCC has opened talks on if the  delivery should continue | Daily Mail Online">
            <a:extLst>
              <a:ext uri="{FF2B5EF4-FFF2-40B4-BE49-F238E27FC236}">
                <a16:creationId xmlns:a16="http://schemas.microsoft.com/office/drawing/2014/main" id="{A7CECEE2-DDFC-C6D3-8207-5FF9CDEC9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752" y="4887000"/>
            <a:ext cx="2773200" cy="16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nning bouncers in under-18s cricket is ridiculous and potentially  dangerous">
            <a:extLst>
              <a:ext uri="{FF2B5EF4-FFF2-40B4-BE49-F238E27FC236}">
                <a16:creationId xmlns:a16="http://schemas.microsoft.com/office/drawing/2014/main" id="{EDF21890-16A4-F2C2-9CD5-5F627B01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56" y="2900760"/>
            <a:ext cx="2553856" cy="159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052A3475-8312-3B1B-4BA7-9871A17C0D39}"/>
              </a:ext>
            </a:extLst>
          </p:cNvPr>
          <p:cNvSpPr txBox="1">
            <a:spLocks/>
          </p:cNvSpPr>
          <p:nvPr/>
        </p:nvSpPr>
        <p:spPr>
          <a:xfrm>
            <a:off x="9069094" y="3334832"/>
            <a:ext cx="2553857" cy="472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Select correct shot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D787E3DB-7A2A-A01B-19A8-9C971450F313}"/>
              </a:ext>
            </a:extLst>
          </p:cNvPr>
          <p:cNvSpPr txBox="1">
            <a:spLocks/>
          </p:cNvSpPr>
          <p:nvPr/>
        </p:nvSpPr>
        <p:spPr>
          <a:xfrm>
            <a:off x="9069095" y="3700344"/>
            <a:ext cx="2553857" cy="472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Select fast enough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FEF6FD7-893E-9647-4299-8BE7F752F463}"/>
              </a:ext>
            </a:extLst>
          </p:cNvPr>
          <p:cNvSpPr txBox="1">
            <a:spLocks/>
          </p:cNvSpPr>
          <p:nvPr/>
        </p:nvSpPr>
        <p:spPr>
          <a:xfrm>
            <a:off x="6489988" y="5228698"/>
            <a:ext cx="2553857" cy="472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Improve reaction time of batters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4018C63-833F-0EB5-6735-2B48387EBD4C}"/>
              </a:ext>
            </a:extLst>
          </p:cNvPr>
          <p:cNvSpPr txBox="1">
            <a:spLocks/>
          </p:cNvSpPr>
          <p:nvPr/>
        </p:nvSpPr>
        <p:spPr>
          <a:xfrm>
            <a:off x="6470381" y="5729098"/>
            <a:ext cx="2553857" cy="472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Remote practice option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FFD6DB23-F213-CC39-3471-EFEAAB0DB8C2}"/>
              </a:ext>
            </a:extLst>
          </p:cNvPr>
          <p:cNvSpPr txBox="1">
            <a:spLocks/>
          </p:cNvSpPr>
          <p:nvPr/>
        </p:nvSpPr>
        <p:spPr>
          <a:xfrm>
            <a:off x="6470380" y="6140881"/>
            <a:ext cx="2553857" cy="472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Prevent fatal injuries.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E081-38D5-BDD7-D9CE-B2A058BD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Collection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C71EA37-BD1A-5760-2429-FAA5B10C0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069528"/>
              </p:ext>
            </p:extLst>
          </p:nvPr>
        </p:nvGraphicFramePr>
        <p:xfrm>
          <a:off x="1113596" y="3972394"/>
          <a:ext cx="43624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2182736398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3557517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Time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017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Cover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0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Pull 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21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On Drive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20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Square 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10 mins.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500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10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31055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7C001-8D8F-C418-7E8A-B6B970DC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96FEB-C783-D9BC-B90D-918278C9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5D0576-C3FC-A65E-8B9D-8CE8D45A296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SG" dirty="0"/>
              <a:t>10mins per each shot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EB83D0-E8F0-3C3C-488F-C425B0CE0C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2B535E-ED4E-2CC1-4838-296E5219C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55" y="2260879"/>
            <a:ext cx="5118100" cy="28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3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B7F23-50AE-BAD7-D843-E1EE3383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5890F-594E-7E77-323F-61146406F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2F2C6-2808-6827-2DF6-41BB664E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1B92B-F454-B487-3CBA-DC658CBE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06E585-91C8-12D9-2080-A9BC33B64A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5DCD08-9633-8B11-6911-00907D7269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4B5B6-B9B1-CADD-59C3-D54CB425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9" y="126204"/>
            <a:ext cx="10840963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98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58D3-491D-D272-3244-2F9B8992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882E-252F-E42A-8AC4-EB6D5DB71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8BE23-7836-29EF-09CB-A62DF5CD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D109D-14BE-5FAB-7AD7-00D19578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20035E-8D7F-46AB-402C-30B7A57C123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506AC2-4708-9390-75AA-BC260E1622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80C04F-9545-5348-DAAA-A00BB17D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06" y="0"/>
            <a:ext cx="10466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5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5C89-1CE0-963E-1238-169694D0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37281-A19A-9E9F-AA3A-6CEA5C6AC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F0149-4CAC-AF50-48EB-145F607D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848A1-839F-30EF-D55D-2A41CE9D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97760D0-3593-E98F-A24F-9824891F559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012D40-4E9B-4842-7BB3-E64A5FCA91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FF485-1D30-9159-8656-4D7284DE7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97" y="121920"/>
            <a:ext cx="10380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2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F5E0-5015-D567-3E45-74DE83AD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3BC09-3E0F-F5DE-C10A-52A69FA6B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DE993-304C-5CE1-8670-6E2D99848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3322A-A2A6-4138-8690-A702DF02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947D57-BE8C-CF7E-80E7-ACFAB98B2EA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CD5A8-8EF6-F91B-7A72-5C261D3968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9FBDED-42EA-EEB2-14E6-78926949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3" y="0"/>
            <a:ext cx="10762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7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34075-0F19-80CB-AA68-10429F1F7873}"/>
              </a:ext>
            </a:extLst>
          </p:cNvPr>
          <p:cNvSpPr/>
          <p:nvPr/>
        </p:nvSpPr>
        <p:spPr>
          <a:xfrm>
            <a:off x="6918455" y="2594082"/>
            <a:ext cx="3862592" cy="13714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Feed Forward</a:t>
            </a:r>
          </a:p>
          <a:p>
            <a:pPr algn="ctr"/>
            <a:r>
              <a:rPr lang="en-SG" dirty="0"/>
              <a:t>Neural 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AF446-9CA0-7637-9C45-8CB9548F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Shot Classification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F8227-E9DA-3D78-A568-5FB189E6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57913-7F79-966D-3E1B-2CD5932E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678" y="6409365"/>
            <a:ext cx="2153210" cy="286596"/>
          </a:xfrm>
        </p:spPr>
        <p:txBody>
          <a:bodyPr/>
          <a:lstStyle/>
          <a:p>
            <a:fld id="{95CBEC59-7FF9-4688-98DF-89832A0C9025}" type="slidenum">
              <a:rPr lang="en-US" sz="1050" smtClean="0"/>
              <a:t>8</a:t>
            </a:fld>
            <a:endParaRPr lang="en-US" sz="105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3585734-849A-02DF-72CE-23994E6487C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621365-B939-2238-CA99-D5A877E3F1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2052" name="Picture 4" descr="Neural Network Vector Art, Icons, and Graphics for Free Download">
            <a:extLst>
              <a:ext uri="{FF2B5EF4-FFF2-40B4-BE49-F238E27FC236}">
                <a16:creationId xmlns:a16="http://schemas.microsoft.com/office/drawing/2014/main" id="{CC21CB99-2F98-4767-FEDF-44695CE61E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16" y="2866985"/>
            <a:ext cx="825628" cy="8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14EB18-EA91-C738-589B-CC9731111601}"/>
              </a:ext>
            </a:extLst>
          </p:cNvPr>
          <p:cNvSpPr/>
          <p:nvPr/>
        </p:nvSpPr>
        <p:spPr>
          <a:xfrm>
            <a:off x="7939144" y="298950"/>
            <a:ext cx="1618742" cy="14720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r>
              <a:rPr lang="en-SG" dirty="0"/>
              <a:t>IMU</a:t>
            </a:r>
          </a:p>
          <a:p>
            <a:pPr algn="ctr"/>
            <a:endParaRPr lang="en-SG" dirty="0"/>
          </a:p>
        </p:txBody>
      </p:sp>
      <p:pic>
        <p:nvPicPr>
          <p:cNvPr id="2054" name="Picture 6" descr="LSM9DS1 iNEMO Inertial Module - STMicroelectronics | DigiKey">
            <a:extLst>
              <a:ext uri="{FF2B5EF4-FFF2-40B4-BE49-F238E27FC236}">
                <a16:creationId xmlns:a16="http://schemas.microsoft.com/office/drawing/2014/main" id="{D3E3794B-B3A5-B92D-13CC-1E1626D4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349" y="562530"/>
            <a:ext cx="732806" cy="5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C8C023-919F-1C89-8B3C-2588F30A7CD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150803" y="1555464"/>
            <a:ext cx="25400" cy="10509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E68866-1EA0-C359-786B-67A59421CFB1}"/>
              </a:ext>
            </a:extLst>
          </p:cNvPr>
          <p:cNvCxnSpPr>
            <a:cxnSpLocks/>
          </p:cNvCxnSpPr>
          <p:nvPr/>
        </p:nvCxnSpPr>
        <p:spPr>
          <a:xfrm>
            <a:off x="8353877" y="1679575"/>
            <a:ext cx="0" cy="9268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198C83-9736-81CE-EC9D-228D9845C540}"/>
              </a:ext>
            </a:extLst>
          </p:cNvPr>
          <p:cNvCxnSpPr>
            <a:cxnSpLocks/>
          </p:cNvCxnSpPr>
          <p:nvPr/>
        </p:nvCxnSpPr>
        <p:spPr>
          <a:xfrm>
            <a:off x="8976303" y="1743075"/>
            <a:ext cx="0" cy="863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0551B0-5008-E76A-2E33-FA9AB049B4F0}"/>
              </a:ext>
            </a:extLst>
          </p:cNvPr>
          <p:cNvCxnSpPr>
            <a:cxnSpLocks/>
          </p:cNvCxnSpPr>
          <p:nvPr/>
        </p:nvCxnSpPr>
        <p:spPr>
          <a:xfrm>
            <a:off x="9204903" y="1639888"/>
            <a:ext cx="0" cy="954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DAEFC3-BA8C-F044-1BEB-4A1A3468221E}"/>
              </a:ext>
            </a:extLst>
          </p:cNvPr>
          <p:cNvCxnSpPr>
            <a:cxnSpLocks/>
          </p:cNvCxnSpPr>
          <p:nvPr/>
        </p:nvCxnSpPr>
        <p:spPr>
          <a:xfrm>
            <a:off x="9436678" y="1466671"/>
            <a:ext cx="0" cy="11274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245FCE-B34B-4D00-5236-314A0C941E28}"/>
              </a:ext>
            </a:extLst>
          </p:cNvPr>
          <p:cNvCxnSpPr>
            <a:cxnSpLocks/>
          </p:cNvCxnSpPr>
          <p:nvPr/>
        </p:nvCxnSpPr>
        <p:spPr>
          <a:xfrm>
            <a:off x="8550727" y="1755775"/>
            <a:ext cx="0" cy="850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485172F-6FE3-F772-6D3E-9D4F506F181B}"/>
              </a:ext>
            </a:extLst>
          </p:cNvPr>
          <p:cNvSpPr/>
          <p:nvPr/>
        </p:nvSpPr>
        <p:spPr>
          <a:xfrm>
            <a:off x="9594879" y="1688626"/>
            <a:ext cx="2372336" cy="6894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Ax, Ay, Az, Gx, Gy, Gz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8AF926-517B-4813-65F5-C7E9A74D661E}"/>
              </a:ext>
            </a:extLst>
          </p:cNvPr>
          <p:cNvSpPr/>
          <p:nvPr/>
        </p:nvSpPr>
        <p:spPr>
          <a:xfrm>
            <a:off x="6382141" y="4612768"/>
            <a:ext cx="1228326" cy="7156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Cover Drive</a:t>
            </a:r>
          </a:p>
          <a:p>
            <a:pPr algn="ctr"/>
            <a:r>
              <a:rPr lang="en-SG" sz="14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7F5508-0521-2AD9-6593-55AC301D3F00}"/>
              </a:ext>
            </a:extLst>
          </p:cNvPr>
          <p:cNvSpPr/>
          <p:nvPr/>
        </p:nvSpPr>
        <p:spPr>
          <a:xfrm>
            <a:off x="9048034" y="4612768"/>
            <a:ext cx="1228326" cy="7156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On Drive</a:t>
            </a:r>
          </a:p>
          <a:p>
            <a:pPr algn="ctr"/>
            <a:r>
              <a:rPr lang="en-SG" sz="1400" dirty="0"/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4802E7-FE51-6168-4FE6-5B88AE6EFCD3}"/>
              </a:ext>
            </a:extLst>
          </p:cNvPr>
          <p:cNvSpPr/>
          <p:nvPr/>
        </p:nvSpPr>
        <p:spPr>
          <a:xfrm>
            <a:off x="7536640" y="5654462"/>
            <a:ext cx="1228326" cy="7156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Cover Drive</a:t>
            </a:r>
          </a:p>
          <a:p>
            <a:pPr algn="ctr"/>
            <a:r>
              <a:rPr lang="en-SG" sz="1400" dirty="0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EC63E9-4B5C-E53D-B9F7-DE40B61EB5D1}"/>
              </a:ext>
            </a:extLst>
          </p:cNvPr>
          <p:cNvSpPr/>
          <p:nvPr/>
        </p:nvSpPr>
        <p:spPr>
          <a:xfrm>
            <a:off x="10361562" y="5654462"/>
            <a:ext cx="1228326" cy="7156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On Drive</a:t>
            </a:r>
          </a:p>
          <a:p>
            <a:pPr algn="ctr"/>
            <a:r>
              <a:rPr lang="en-SG" sz="1400" dirty="0"/>
              <a:t>4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3BAC5B-D459-943E-F016-834F092E4E03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6996304" y="3948403"/>
            <a:ext cx="1045880" cy="664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C3ACC4-665F-286C-24D1-028EB832126B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8150803" y="3972394"/>
            <a:ext cx="518673" cy="1682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B07D13-2F5A-A602-8CFE-CEF3E87780F4}"/>
              </a:ext>
            </a:extLst>
          </p:cNvPr>
          <p:cNvCxnSpPr>
            <a:cxnSpLocks/>
          </p:cNvCxnSpPr>
          <p:nvPr/>
        </p:nvCxnSpPr>
        <p:spPr>
          <a:xfrm>
            <a:off x="9708728" y="3914210"/>
            <a:ext cx="0" cy="824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144C84-D850-0D8C-080D-E887053EF46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0513283" y="3972394"/>
            <a:ext cx="462442" cy="1682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0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6DBA-A2FB-5275-82ED-65303196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RNN, LSTMS First Attempt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2B465-CC80-2FB8-C9AB-8A4CA7B68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7459" y="3041329"/>
            <a:ext cx="4361941" cy="3122935"/>
          </a:xfrm>
        </p:spPr>
        <p:txBody>
          <a:bodyPr/>
          <a:lstStyle/>
          <a:p>
            <a:r>
              <a:rPr lang="en-SG" dirty="0"/>
              <a:t>Maximum Accuracy of 74%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37B26-F247-00A5-3A79-127E1ACE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DDB25-EA7C-D625-1D00-2572EAB4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3D0363-11C4-A0F2-ADA9-DE4C5902280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SG" dirty="0"/>
              <a:t>Time Series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1584B5-B410-7B04-8844-3A6CF43B3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4B583-936F-2F5E-3C99-8A34E156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57" y="1199516"/>
            <a:ext cx="5546746" cy="1784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4E5297-9158-FAB0-1B67-F366EECE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62" y="3429000"/>
            <a:ext cx="4807308" cy="31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9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925</TotalTime>
  <Words>305</Words>
  <Application>Microsoft Office PowerPoint</Application>
  <PresentationFormat>Widescreen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Avenir Next LT Pro</vt:lpstr>
      <vt:lpstr>Arial</vt:lpstr>
      <vt:lpstr>Calibri</vt:lpstr>
      <vt:lpstr>Speak Pro</vt:lpstr>
      <vt:lpstr>Office Theme</vt:lpstr>
      <vt:lpstr>Train Your Batting </vt:lpstr>
      <vt:lpstr>How to face fast bowling?</vt:lpstr>
      <vt:lpstr>Data Collection</vt:lpstr>
      <vt:lpstr>PowerPoint Presentation</vt:lpstr>
      <vt:lpstr>PowerPoint Presentation</vt:lpstr>
      <vt:lpstr>PowerPoint Presentation</vt:lpstr>
      <vt:lpstr>PowerPoint Presentation</vt:lpstr>
      <vt:lpstr>Shot Classification Model</vt:lpstr>
      <vt:lpstr>RNN, LSTMS First Attempt</vt:lpstr>
      <vt:lpstr>Feature Engineering and Feed Forward Neural Network</vt:lpstr>
      <vt:lpstr>Feature Generation</vt:lpstr>
      <vt:lpstr>Play Stick Cricket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Your Batting</dc:title>
  <dc:creator>Divyansh Sharma</dc:creator>
  <cp:lastModifiedBy>Divyansh Sharma</cp:lastModifiedBy>
  <cp:revision>4</cp:revision>
  <dcterms:created xsi:type="dcterms:W3CDTF">2024-04-11T19:52:45Z</dcterms:created>
  <dcterms:modified xsi:type="dcterms:W3CDTF">2024-04-19T15:46:04Z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